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19039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 and convenient—that’s the character of all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 since the birth of email, letters that are written and sent in the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have received a special name—snail mail. Yet, technology is developing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 other ways of online communication, such as WeChat in China, have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more important part than email.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836712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39711" y="2752647"/>
            <a:ext cx="12234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rapidly</a:t>
            </a:r>
            <a:endParaRPr lang="zh-CN" altLang="en-US" sz="26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477739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考查副词。句意：然而，科技正在迅速发展，一些其他在线交流方式，如中国的微信，已经比电子邮件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发挥了更重要的作用。副词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rapidly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developing,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快速地发展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19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19039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 and convenient—that’s the character of all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 since the birth of email, letters that are written and sent in the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have received a special name—snail mail. Yet, technology is developing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 other ways of online communication, such as WeChat in China, have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more important part than email.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836712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89009" y="3350544"/>
            <a:ext cx="11304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played</a:t>
            </a:r>
            <a:endParaRPr lang="zh-CN" altLang="en-US" sz="26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510775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考查现在完成时。句意同上。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an important part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发挥重要作用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可知，此处为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现在完成时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，其结构为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done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190" y="5733256"/>
            <a:ext cx="670965" cy="47989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514401" y="5825109"/>
            <a:ext cx="707965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表示过去发生并持续至今的动作</a:t>
            </a:r>
            <a:r>
              <a:rPr lang="zh-CN" altLang="en-US" sz="260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391153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366" y="2060848"/>
            <a:ext cx="5441680" cy="7478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1"/>
            <a:ext cx="11377264" cy="11642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780928"/>
            <a:ext cx="2736304" cy="715103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22148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主要介绍了电子邮件这一互联网通信</a:t>
            </a:r>
            <a:r>
              <a:rPr lang="zh-CN" altLang="zh-CN" sz="3200" spc="-1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方式的优点、使用方法、与传统邮件的对比</a:t>
            </a:r>
            <a:r>
              <a:rPr lang="zh-CN" altLang="zh-CN" sz="3200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 spc="-1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以及随着科技发展</a:t>
            </a:r>
            <a:r>
              <a:rPr lang="zh-CN" altLang="zh-CN" sz="3200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 spc="-1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微信等新兴在线交流方式对电子邮件地位</a:t>
            </a:r>
            <a:r>
              <a:rPr lang="zh-CN" altLang="zh-CN" sz="3200" spc="-1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的影响。</a:t>
            </a:r>
            <a:endParaRPr lang="zh-CN" altLang="zh-CN" sz="32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941168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陕西中考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60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3896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用方框中所给单词的适当形式填空，使短文完整正确。（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每个单词限用一次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每空限填一个单词。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581670"/>
            <a:ext cx="114858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 is a way of sending messages to other </a:t>
            </a:r>
            <a:r>
              <a:rPr lang="en-US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the Internet. It is much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quicker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sending a letter. 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78582" y="1963931"/>
            <a:ext cx="11233248" cy="70185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30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4329" y="2910909"/>
            <a:ext cx="2487501" cy="15113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438342" y="3339740"/>
            <a:ext cx="1489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cheaper</a:t>
            </a:r>
            <a:endParaRPr lang="zh-CN" altLang="en-US" sz="30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551015"/>
            <a:ext cx="114858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考查形容词比较级。句意：它比寄信更便宜、更快捷。根据并列连词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以及后文的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“quicker”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的比较级形式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38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8928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en-US" sz="26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need to create an email address for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address is usually made up of letters and dots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symbol “@”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828300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01318" y="1522288"/>
            <a:ext cx="83388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send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10197894" y="1466350"/>
            <a:ext cx="13324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yourself</a:t>
            </a:r>
            <a:endParaRPr lang="zh-CN" altLang="en-US" sz="26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1290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考查不定式的用法。句意：如果你想发送电子邮件，你需要为自己创建一个邮箱地址。根据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“emails”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发送邮件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，因此用动词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。又根据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“want to do sth”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结构可知，此处用动词不定式。故填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485968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考查反身代词。句意：你需要为你自己创建一个邮箱地址。空处与主语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保持人称一致，且在介词后面，因此用反身代词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你自己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21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47365"/>
            <a:ext cx="11485848" cy="24211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what an address looks like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Jenny@mail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 you email someone, type 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 address, and then send your message on the Internet. Many people today don’t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stamps, envelopes or go to the post office since the Internet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908720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70870" y="2190899"/>
            <a:ext cx="14077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personal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9749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考查形容词。句意：当你给某人发电子邮件时，输入这个人的电子邮箱地址，然后在互联网上发送你的信息。名词词组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“email address”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前需用形容词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修饰，表示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9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47365"/>
            <a:ext cx="11485848" cy="24211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what an address looks like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Jenny@mail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 you email someone, type 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 address, and then send your message on the Internet. Many people today don’t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stamps, envelopes or go to the post office since the Internet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908720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43691" y="2856033"/>
            <a:ext cx="8515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need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8204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考查动词原形。句意：自从互联网发明以来，如今许多人不需要使用邮票、信封，也不用去邮局。此处表示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许多人不需要使用邮票等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。并且助动词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59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47365"/>
            <a:ext cx="11485848" cy="24211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what an address looks like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Jenny@mail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 you email someone, type 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 address, and then send your message on the Internet. Many people today don’t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use stamps, envelopes or go to the post office since the Internet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908720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44880" y="3438326"/>
            <a:ext cx="7216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was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考查被动语态。句意同上。主语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Internet”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“invent”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之间为被动关系，因此用被动语态，其结构为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done”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。时间状语从句用一般过去时，因此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32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19039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 and convenient—that’s the character of all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 since the birth of email, letters that are written and sent in the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have received a special name—snail mail. Yet, technology is developing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 other ways of online communication, such as WeChat in China, have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more important part than email.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836712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35488" y="1612132"/>
            <a:ext cx="109196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emails</a:t>
            </a:r>
            <a:endParaRPr lang="zh-CN" altLang="en-US" sz="26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482213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考查名词复数。句意：快速方便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这是所有电子邮件的特点！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后需接复数名词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所有电子邮件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0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19039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 and convenient—that’s the character of all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 since the birth of email, letters that are written and sent in the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have received a special name—snail mail. Yet, technology is developing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 other ways of online communication, such as WeChat in China, have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more important part than email.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78582" y="836712"/>
            <a:ext cx="11233248" cy="6206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 be  tradition  send  you  rapid  cheap  need  email  person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87294" y="2216477"/>
            <a:ext cx="17043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traditional</a:t>
            </a:r>
            <a:endParaRPr lang="zh-CN" altLang="en-US" sz="26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501839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考查形容词。句意：从电子邮件诞生以来，以传统方式书写和投递的信件就有了一个特殊的名字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蜗牛邮件。名词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前需用形容词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修饰，意为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876</Words>
  <Application>Microsoft Office PowerPoint</Application>
  <PresentationFormat>自定义</PresentationFormat>
  <Paragraphs>46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